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9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F3B3-E6E0-4493-8E5F-FFFE3A9A8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6449D2-411C-4DFD-9600-23D6210C2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A0B1-C9A2-4ACA-A786-B3025C0B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2071-C347-4F13-952D-C9AF27D7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B8654-918B-4221-9B3D-07774FDD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D541-ADCF-4FA9-B62F-5096FFF9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E41CF-95D2-42B9-90F8-C30856FC0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8FB80-EF58-4315-9390-A3DFF853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441A8-09DA-4E27-8ED7-C093613E2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34BD6-86CD-47B7-B9E6-57B0366E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7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B1586-5E61-45C2-859F-857F7A2DD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00C2A-520B-406C-9EF5-73F43872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99D0B-884C-4869-8F04-CD477E28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F4418-EAE2-43AC-8328-B34988CF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7369F-ACE5-4650-89C4-291AF7E0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3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01B0-511C-46DD-B341-7F263628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086C8-CC25-4D7A-A41E-C64A3372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62A5-6FAD-4326-AA8E-4610FF22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47D66-6DC1-42D1-AD47-667D73C7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C334-9CBA-4718-AAAC-E372AE60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A6648-755E-49F7-9AAD-27218DDD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7467A-6956-4CFC-9240-45DD981F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0ECD3-0385-4A95-B185-043DAD9C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B31E5-212F-4B1F-BE86-42FE10B8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79F70-55B0-4943-ABEE-A73F0815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BF18-0390-4E33-BE5F-7D29256E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AA7E6-443B-4C35-8D7A-278B30377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7B679-2EB0-456C-8829-3198FBB12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063CE-204F-4935-A24E-33111CED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0CF0B-C18C-45FB-8062-765E8A04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280F7-8773-48F0-AB73-B24DB9E8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1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AB64-6370-4BAB-9D92-1EDB145CA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CDF50-186A-4187-9A5B-DA40C1E82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867FC-5006-45D2-9926-C98251E1D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3B4A7-D33D-42D8-8E18-C05510CBD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332D5-E228-4CE9-827A-55026CCCB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CF26B-0570-483E-8B21-2D27A00D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B6B24-5834-4887-95D4-4663D4DA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0E462-508B-4D9A-92D1-0C87B6CA1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6112-FBE2-4ABC-81D9-9ADDCC80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8F1775-7322-443D-A800-E4568BE8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1AA5C-07DB-4541-B1FB-3CE45FDB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46E23-EE4D-4710-A6E0-D1572302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4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9E726-45A7-4AED-8A4D-1F9FAF71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3AAED-4EBE-4E9A-8AE5-9E910A02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396A-1D88-4C29-BB31-9E6E3E28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63EE-0F4C-4E40-874E-F186BF13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667AA-C10B-418A-A9E4-EDD37DE10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92A9D-1D2D-4A41-A36B-E972A00C6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B2FE3-5779-4EBB-9736-D82B6DE7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8976F-C7F5-493E-9797-CFB8C697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2F4A5-1176-497C-8643-CBF336F1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7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7250-A770-406F-82CC-151100D6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BC5D5A-1E51-4D71-8D93-E3F3C6319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14688-AB26-4079-A036-A503E2DB7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63D4C-39B4-4E8E-8C0D-08E00B9D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0D143-C936-4A5A-82CC-04B15554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430CE-2788-43A0-BB60-95FDF6C4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5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1400B-5C0B-419A-8F91-1AEA23FA9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09B08-00C2-4097-8C75-DB175BC6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C1FD-7D4F-40DE-AA00-9797444CF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4054D-1498-4A01-BB6D-68A016362963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4246F-6F6D-40C6-8022-EB3204C6F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8DD1C-2BDE-4936-B301-7CEA2B4EC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32BDD-0AE2-4203-B46A-0636382B7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1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hanapecoshriver.blogspot.com/2008_12_01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02C40AB-8418-49A9-9832-1F373A4B974E}"/>
              </a:ext>
            </a:extLst>
          </p:cNvPr>
          <p:cNvGrpSpPr/>
          <p:nvPr/>
        </p:nvGrpSpPr>
        <p:grpSpPr>
          <a:xfrm>
            <a:off x="883919" y="218437"/>
            <a:ext cx="5627077" cy="3094892"/>
            <a:chOff x="883919" y="218437"/>
            <a:chExt cx="5627077" cy="3094892"/>
          </a:xfrm>
        </p:grpSpPr>
        <p:pic>
          <p:nvPicPr>
            <p:cNvPr id="10" name="Picture 9" descr="A picture containing outdoor, yellow, water, rain&#10;&#10;Description automatically generated">
              <a:extLst>
                <a:ext uri="{FF2B5EF4-FFF2-40B4-BE49-F238E27FC236}">
                  <a16:creationId xmlns:a16="http://schemas.microsoft.com/office/drawing/2014/main" id="{5C2F55FB-3F09-44BA-9EC9-76AC350D72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22231" r="11750" b="19019"/>
            <a:stretch/>
          </p:blipFill>
          <p:spPr>
            <a:xfrm rot="20401940">
              <a:off x="2044100" y="1068006"/>
              <a:ext cx="1146026" cy="204160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D78AAC-F35D-4A4A-988D-86206E2D4AB1}"/>
                </a:ext>
              </a:extLst>
            </p:cNvPr>
            <p:cNvSpPr txBox="1"/>
            <p:nvPr/>
          </p:nvSpPr>
          <p:spPr>
            <a:xfrm>
              <a:off x="3265122" y="764344"/>
              <a:ext cx="478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lgerian" panose="04020705040A02060702" pitchFamily="82" charset="0"/>
                </a:rPr>
                <a:t>VS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F987100-6E0F-4353-901F-55FB1F0B20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7481">
              <a:off x="3757053" y="1235919"/>
              <a:ext cx="1810428" cy="1828073"/>
            </a:xfrm>
            <a:prstGeom prst="rect">
              <a:avLst/>
            </a:prstGeom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2D5C5AD-1D57-41B5-B5B4-0F335997B207}"/>
                </a:ext>
              </a:extLst>
            </p:cNvPr>
            <p:cNvSpPr/>
            <p:nvPr/>
          </p:nvSpPr>
          <p:spPr>
            <a:xfrm>
              <a:off x="883919" y="218437"/>
              <a:ext cx="5627077" cy="3094892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37FD79D-8D5B-4E45-BA31-EC364C44B615}"/>
                </a:ext>
              </a:extLst>
            </p:cNvPr>
            <p:cNvSpPr txBox="1"/>
            <p:nvPr/>
          </p:nvSpPr>
          <p:spPr>
            <a:xfrm>
              <a:off x="1300367" y="833751"/>
              <a:ext cx="5210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Bodoni MT Black" panose="020B0604020202020204" pitchFamily="18" charset="0"/>
                </a:rPr>
                <a:t>The “HOOD”               The “umbrella”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711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Bodoni MT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Ransome</dc:creator>
  <cp:lastModifiedBy>Becky Ransome</cp:lastModifiedBy>
  <cp:revision>4</cp:revision>
  <dcterms:created xsi:type="dcterms:W3CDTF">2019-06-26T20:38:08Z</dcterms:created>
  <dcterms:modified xsi:type="dcterms:W3CDTF">2019-06-26T21:23:34Z</dcterms:modified>
</cp:coreProperties>
</file>